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70" r:id="rId9"/>
    <p:sldId id="271" r:id="rId10"/>
    <p:sldId id="263" r:id="rId11"/>
    <p:sldId id="264" r:id="rId12"/>
    <p:sldId id="266" r:id="rId13"/>
    <p:sldId id="268" r:id="rId14"/>
    <p:sldId id="267" r:id="rId15"/>
    <p:sldId id="269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999F3-7380-4281-BC96-464C611C1796}" type="datetimeFigureOut">
              <a:rPr lang="de-DE" smtClean="0"/>
              <a:pPr/>
              <a:t>03.10.2016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017FA-C13C-4617-ABCC-02B4463F3D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Dieses Werk ist lizenziert unter einer Creative </a:t>
            </a:r>
            <a:r>
              <a:rPr lang="de-DE" dirty="0" err="1" smtClean="0"/>
              <a:t>Commons</a:t>
            </a:r>
            <a:r>
              <a:rPr lang="de-DE" dirty="0" smtClean="0"/>
              <a:t> Namensnennung 4.0 International Lizenz</a:t>
            </a:r>
            <a:r>
              <a:rPr lang="de-DE" baseline="0" dirty="0" smtClean="0"/>
              <a:t> (https://creativecommons.org/licenses/by/4.0/).</a:t>
            </a:r>
            <a:endParaRPr lang="de-DE" smtClean="0"/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017FA-C13C-4617-ABCC-02B4463F3D8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Quelle: http://arsludi.lamemage.com/index.php/163/antagonism-101/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017FA-C13C-4617-ABCC-02B4463F3D86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4F5E5-E377-42C2-B38F-9B62D739A3E5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CA17B-6E52-4D70-90E7-3B56715D3570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68194-7647-4818-A0F7-FF4A629EC87D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382DB-5DA1-4408-93F9-CA31CB4524E5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239E3-BD75-44B7-ABD7-8108D02AC264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15D6F-0189-43F9-86E0-254EB0B964DD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FCEBE-34A6-4FB0-9889-672D551E4E3D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AF836-C20F-468E-87F2-5E72F30399B4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4628C-5212-4E54-B056-A4641E69382E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5AF61-40BC-4737-9493-C110B4259CDD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C584D-B0E6-4650-B9B4-B522019575B8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644843-9F87-4420-934E-5FDEDA431168}" type="datetime1">
              <a:rPr lang="de-DE" smtClean="0"/>
              <a:pPr/>
              <a:t>03.10.2016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Spielleiteraufgaben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Rollenspieltheorie </a:t>
            </a:r>
            <a:r>
              <a:rPr lang="de-DE" smtClean="0"/>
              <a:t>Teil </a:t>
            </a:r>
            <a:r>
              <a:rPr lang="de-DE" smtClean="0"/>
              <a:t>9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Spielleiter als Regisseur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Scene </a:t>
            </a:r>
            <a:r>
              <a:rPr lang="de-DE" b="1" dirty="0" err="1" smtClean="0"/>
              <a:t>Framing</a:t>
            </a:r>
            <a:r>
              <a:rPr lang="de-DE" dirty="0" smtClean="0"/>
              <a:t> (Szenensetzen):</a:t>
            </a:r>
          </a:p>
          <a:p>
            <a:pPr lvl="1"/>
            <a:r>
              <a:rPr lang="de-DE" dirty="0" smtClean="0"/>
              <a:t>Einleiten und Beenden einer Szene</a:t>
            </a:r>
          </a:p>
          <a:p>
            <a:pPr lvl="1"/>
            <a:r>
              <a:rPr lang="de-DE" dirty="0" smtClean="0"/>
              <a:t>Steuerung der Zeit im Spiel und des Erzähltempos</a:t>
            </a:r>
          </a:p>
          <a:p>
            <a:pPr lvl="1"/>
            <a:r>
              <a:rPr lang="de-DE" dirty="0" smtClean="0"/>
              <a:t>Sicherstellen, dass alle PCs regelmäßig im Rampenlicht stehen</a:t>
            </a:r>
          </a:p>
          <a:p>
            <a:pPr lvl="1"/>
            <a:r>
              <a:rPr lang="de-DE" dirty="0" smtClean="0"/>
              <a:t>Einbringen der stimmungsvollen Details („Color“)</a:t>
            </a:r>
          </a:p>
          <a:p>
            <a:r>
              <a:rPr lang="de-DE" dirty="0" smtClean="0"/>
              <a:t>Die Quintessentielle GM-Aufgabe, die sich kaum auf Spieler auslagern lässt</a:t>
            </a:r>
          </a:p>
          <a:p>
            <a:r>
              <a:rPr lang="de-DE" dirty="0" smtClean="0"/>
              <a:t>Kann aber vom Spielsystem (Regeln) übernommen werden, wie z.B. in </a:t>
            </a:r>
            <a:r>
              <a:rPr lang="de-DE" i="1" dirty="0" err="1" smtClean="0"/>
              <a:t>Fiasco</a:t>
            </a:r>
            <a:endParaRPr lang="de-DE" i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Spielleiter als Schiedsrichter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GM kennt und erklärt das Spielsystem, was </a:t>
            </a:r>
            <a:r>
              <a:rPr lang="de-DE" i="1" dirty="0" smtClean="0"/>
              <a:t>kein</a:t>
            </a:r>
            <a:r>
              <a:rPr lang="de-DE" dirty="0" smtClean="0"/>
              <a:t> Anlass für Spieler ist, es nicht zu lesen!</a:t>
            </a:r>
          </a:p>
          <a:p>
            <a:r>
              <a:rPr lang="de-DE" dirty="0" smtClean="0"/>
              <a:t>GM hat </a:t>
            </a:r>
            <a:r>
              <a:rPr lang="de-DE" i="1" dirty="0" smtClean="0"/>
              <a:t>im Zweifelsfall </a:t>
            </a:r>
            <a:r>
              <a:rPr lang="de-DE" dirty="0" smtClean="0"/>
              <a:t>das letzte Wort bei:</a:t>
            </a:r>
          </a:p>
          <a:p>
            <a:pPr lvl="1"/>
            <a:r>
              <a:rPr lang="de-DE" dirty="0" smtClean="0"/>
              <a:t>Regelinterpretationen und Hausregeln</a:t>
            </a:r>
          </a:p>
          <a:p>
            <a:pPr lvl="1"/>
            <a:r>
              <a:rPr lang="de-DE" dirty="0" smtClean="0"/>
              <a:t>Charakterwissen (wer weiß was)</a:t>
            </a:r>
          </a:p>
          <a:p>
            <a:pPr lvl="1"/>
            <a:r>
              <a:rPr lang="de-DE" dirty="0" smtClean="0"/>
              <a:t>Interne Plausibilität (ob etwas in die Welt passt)</a:t>
            </a:r>
          </a:p>
          <a:p>
            <a:r>
              <a:rPr lang="de-DE" dirty="0" smtClean="0"/>
              <a:t>Die meisten dieser Aufgaben lassen sich mit gesundem Menschenverstand und gegenseitigem Vertrauen auch unter den Spielern selbst aushandeln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Spielleiter als Organisator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560" y="620688"/>
            <a:ext cx="3931920" cy="792162"/>
          </a:xfrm>
        </p:spPr>
        <p:txBody>
          <a:bodyPr/>
          <a:lstStyle/>
          <a:p>
            <a:r>
              <a:rPr lang="de-DE" dirty="0" smtClean="0"/>
              <a:t>Vor dem Spiel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620614"/>
            <a:ext cx="3931920" cy="792162"/>
          </a:xfrm>
        </p:spPr>
        <p:txBody>
          <a:bodyPr/>
          <a:lstStyle/>
          <a:p>
            <a:r>
              <a:rPr lang="de-DE" dirty="0" smtClean="0"/>
              <a:t>Während des Spiels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1765176"/>
          </a:xfrm>
        </p:spPr>
        <p:txBody>
          <a:bodyPr/>
          <a:lstStyle/>
          <a:p>
            <a:r>
              <a:rPr lang="de-DE" dirty="0" smtClean="0"/>
              <a:t>Spieler finden</a:t>
            </a:r>
          </a:p>
          <a:p>
            <a:r>
              <a:rPr lang="de-DE" dirty="0" smtClean="0"/>
              <a:t>Termine vereinbaren</a:t>
            </a:r>
          </a:p>
          <a:p>
            <a:r>
              <a:rPr lang="de-DE" dirty="0" smtClean="0"/>
              <a:t>Lokation organisieren</a:t>
            </a:r>
          </a:p>
          <a:p>
            <a:r>
              <a:rPr lang="de-DE" dirty="0" smtClean="0"/>
              <a:t>Verpflegung besorgen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1765176"/>
          </a:xfrm>
        </p:spPr>
        <p:txBody>
          <a:bodyPr/>
          <a:lstStyle/>
          <a:p>
            <a:r>
              <a:rPr lang="de-DE" dirty="0" smtClean="0"/>
              <a:t>Dialog moderieren</a:t>
            </a:r>
          </a:p>
          <a:p>
            <a:r>
              <a:rPr lang="de-DE" dirty="0" smtClean="0"/>
              <a:t>Zwischenmenschliche Konflikte lösen</a:t>
            </a:r>
          </a:p>
          <a:p>
            <a:r>
              <a:rPr lang="de-DE" dirty="0" smtClean="0"/>
              <a:t>Zeitmanagement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12" name="Inhaltsplatzhalter 11"/>
          <p:cNvSpPr txBox="1">
            <a:spLocks/>
          </p:cNvSpPr>
          <p:nvPr/>
        </p:nvSpPr>
        <p:spPr>
          <a:xfrm>
            <a:off x="502920" y="3212976"/>
            <a:ext cx="8183880" cy="2016224"/>
          </a:xfrm>
          <a:prstGeom prst="rect">
            <a:avLst/>
          </a:prstGeom>
        </p:spPr>
        <p:txBody>
          <a:bodyPr vert="horz" lIns="146304" tIns="9144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nhaltsplatzhalter 11"/>
          <p:cNvSpPr>
            <a:spLocks noGrp="1"/>
          </p:cNvSpPr>
          <p:nvPr/>
        </p:nvSpPr>
        <p:spPr>
          <a:xfrm>
            <a:off x="480060" y="3284984"/>
            <a:ext cx="8183880" cy="1800200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de-DE" dirty="0" smtClean="0"/>
              <a:t>Oft die anstrengendste Verantwortung und die überraschendste für neue GMs</a:t>
            </a:r>
          </a:p>
          <a:p>
            <a:r>
              <a:rPr lang="de-DE" dirty="0" smtClean="0"/>
              <a:t>Kann durch engagierte und informierte Spieler deutlich erleichtert werden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GM Fiat &amp; </a:t>
            </a:r>
            <a:r>
              <a:rPr lang="de-DE" dirty="0" err="1" smtClean="0"/>
              <a:t>Rule</a:t>
            </a:r>
            <a:r>
              <a:rPr lang="de-DE" dirty="0" smtClean="0"/>
              <a:t> Zero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GM Fiat: „Ein GM-Urteil ist nicht anfechtbar“</a:t>
            </a:r>
          </a:p>
          <a:p>
            <a:pPr lvl="1"/>
            <a:r>
              <a:rPr lang="de-DE" dirty="0" smtClean="0"/>
              <a:t>Historisch aus der Tatsache entstanden, dass oft nur die GMs alle Regelbücher besessen hatten</a:t>
            </a:r>
          </a:p>
          <a:p>
            <a:pPr lvl="1"/>
            <a:r>
              <a:rPr lang="de-DE" dirty="0" smtClean="0"/>
              <a:t>Heutzutage immer noch in den Fällen relevant, wenn das Spiel sonst nicht vorankommt</a:t>
            </a:r>
          </a:p>
          <a:p>
            <a:r>
              <a:rPr lang="de-DE" dirty="0" err="1" smtClean="0"/>
              <a:t>Rule</a:t>
            </a:r>
            <a:r>
              <a:rPr lang="de-DE" dirty="0" smtClean="0"/>
              <a:t> Zero:</a:t>
            </a:r>
          </a:p>
          <a:p>
            <a:pPr lvl="1"/>
            <a:r>
              <a:rPr lang="de-DE" dirty="0" smtClean="0"/>
              <a:t>„Wenn eine Regel der Gruppe kein Spaß macht, ändert sie oder lasst sie komplett raus“</a:t>
            </a:r>
            <a:endParaRPr lang="de-DE" i="1" dirty="0" smtClean="0"/>
          </a:p>
          <a:p>
            <a:pPr lvl="1"/>
            <a:r>
              <a:rPr lang="de-DE" dirty="0" smtClean="0"/>
              <a:t>Aber in Kombination mit GM Fiat oft als „GM kann jederzeit die Regeln ignorieren“ interpretiert</a:t>
            </a:r>
          </a:p>
          <a:p>
            <a:r>
              <a:rPr lang="de-DE" dirty="0" smtClean="0">
                <a:sym typeface="Wingdings" pitchFamily="2" charset="2"/>
              </a:rPr>
              <a:t>Zuerst „nur“ ein Problem des Spieldesigns, kann aber schnell zu TITB4B führen!</a:t>
            </a:r>
            <a:endParaRPr lang="de-DE" dirty="0" smtClean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Historisch hat ein GM viel mehr zu tun als die Spieler – fast zu viel, um dabei noch Spaß zu haben, und viele Spieler wissen es nicht zu schätzen</a:t>
            </a:r>
          </a:p>
          <a:p>
            <a:r>
              <a:rPr lang="de-DE" dirty="0" smtClean="0"/>
              <a:t>Um den GM zu entlasten, müssen die Spieler einen Teil der Verantwortung für ihr eigenes Spaß selbst übernehmen</a:t>
            </a:r>
          </a:p>
          <a:p>
            <a:r>
              <a:rPr lang="de-DE" dirty="0" smtClean="0"/>
              <a:t>Die quintessentielle Aufgaben des „Spielleiters“:</a:t>
            </a:r>
          </a:p>
          <a:p>
            <a:pPr lvl="1"/>
            <a:r>
              <a:rPr lang="de-DE" dirty="0" smtClean="0"/>
              <a:t>Scene </a:t>
            </a:r>
            <a:r>
              <a:rPr lang="de-DE" dirty="0" err="1" smtClean="0"/>
              <a:t>Framing</a:t>
            </a:r>
            <a:r>
              <a:rPr lang="de-DE" dirty="0" smtClean="0"/>
              <a:t> (Szenen eröffnen und schließen)</a:t>
            </a:r>
          </a:p>
          <a:p>
            <a:pPr lvl="1"/>
            <a:r>
              <a:rPr lang="de-DE" dirty="0" err="1" smtClean="0"/>
              <a:t>Fifth</a:t>
            </a:r>
            <a:r>
              <a:rPr lang="de-DE" dirty="0" smtClean="0"/>
              <a:t> Business (Widrigkeiten ausspielen)</a:t>
            </a:r>
          </a:p>
          <a:p>
            <a:r>
              <a:rPr lang="de-DE" dirty="0" smtClean="0"/>
              <a:t>Alles andere lässt sich durch spielerfreundliche Systeme und offene Kommunikation regeln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Spielleiter ist auch ein Spieler!</a:t>
            </a:r>
          </a:p>
          <a:p>
            <a:r>
              <a:rPr lang="de-DE" dirty="0" smtClean="0"/>
              <a:t>Traditionelle Spielleiter-Mützen</a:t>
            </a:r>
          </a:p>
          <a:p>
            <a:r>
              <a:rPr lang="de-DE" dirty="0" smtClean="0"/>
              <a:t>Spektrum der Spielleiterlast</a:t>
            </a:r>
          </a:p>
          <a:p>
            <a:r>
              <a:rPr lang="de-DE" dirty="0" smtClean="0"/>
              <a:t>Spielleiter als…</a:t>
            </a:r>
          </a:p>
          <a:p>
            <a:pPr lvl="1"/>
            <a:r>
              <a:rPr lang="de-DE" dirty="0" smtClean="0"/>
              <a:t>(Mit)Autor</a:t>
            </a:r>
          </a:p>
          <a:p>
            <a:pPr lvl="1"/>
            <a:r>
              <a:rPr lang="de-DE" dirty="0" smtClean="0"/>
              <a:t>Regisseur</a:t>
            </a:r>
          </a:p>
          <a:p>
            <a:pPr lvl="1"/>
            <a:r>
              <a:rPr lang="de-DE" dirty="0" smtClean="0"/>
              <a:t>Schiedsrichter</a:t>
            </a:r>
          </a:p>
          <a:p>
            <a:pPr lvl="1"/>
            <a:r>
              <a:rPr lang="de-DE" dirty="0" smtClean="0"/>
              <a:t>Organisator</a:t>
            </a:r>
          </a:p>
          <a:p>
            <a:r>
              <a:rPr lang="de-DE" dirty="0" smtClean="0"/>
              <a:t>GM Fiat und </a:t>
            </a:r>
            <a:r>
              <a:rPr lang="de-DE" dirty="0" err="1" smtClean="0"/>
              <a:t>Rule</a:t>
            </a:r>
            <a:r>
              <a:rPr lang="de-DE" dirty="0" smtClean="0"/>
              <a:t> Zero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Spielleiter als Spieler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Spielleiter ist ein Mitspieler in dem Spiel, der auch Spaß haben will und soll</a:t>
            </a:r>
          </a:p>
          <a:p>
            <a:r>
              <a:rPr lang="de-DE" dirty="0" smtClean="0"/>
              <a:t>Spielleiter ist </a:t>
            </a:r>
            <a:r>
              <a:rPr lang="de-DE" b="1" dirty="0" smtClean="0"/>
              <a:t>kein</a:t>
            </a:r>
            <a:r>
              <a:rPr lang="de-DE" dirty="0" smtClean="0"/>
              <a:t> Computer, der für die Spieler rechnet, und kein interaktives Nachschlagewerk für die Regeln</a:t>
            </a:r>
          </a:p>
          <a:p>
            <a:r>
              <a:rPr lang="de-DE" dirty="0" smtClean="0"/>
              <a:t>Alle Spieler haben gewisse Verantwortlichkeiten, und das Spiel funktioniert nur wenn diese allen klar sind und auch eingehalten werden</a:t>
            </a:r>
          </a:p>
          <a:p>
            <a:r>
              <a:rPr lang="de-DE" dirty="0" smtClean="0"/>
              <a:t>Traditionell hat der „Spielleiter“ überproportional mehr Verantwortlichkeiten als die „Spieler“ – aber so muss es nicht sein!</a:t>
            </a:r>
          </a:p>
          <a:p>
            <a:r>
              <a:rPr lang="de-DE" dirty="0" smtClean="0"/>
              <a:t>Fast alle Aufgaben können ausgelagert werden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Traditionelle Spielleiter-Mützen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 smtClean="0"/>
              <a:t>Autor</a:t>
            </a:r>
            <a:r>
              <a:rPr lang="de-DE" dirty="0" smtClean="0"/>
              <a:t>: Bereitet die Spielwelt, ihre Vorgeschichte und NPC-Einwohner vor und „verfasst die Handlung des Spiels“</a:t>
            </a:r>
          </a:p>
          <a:p>
            <a:r>
              <a:rPr lang="de-DE" b="1" dirty="0" smtClean="0"/>
              <a:t>Regisseur</a:t>
            </a:r>
            <a:r>
              <a:rPr lang="de-DE" dirty="0" smtClean="0"/>
              <a:t>: Steuert alle NPCs während des Spiels, sowie alle unbelebte Faktoren, die nicht von Regeln gesteuert werden</a:t>
            </a:r>
          </a:p>
          <a:p>
            <a:r>
              <a:rPr lang="de-DE" b="1" dirty="0" smtClean="0"/>
              <a:t>Schiedsrichter</a:t>
            </a:r>
            <a:r>
              <a:rPr lang="de-DE" dirty="0" smtClean="0"/>
              <a:t>: Entscheidet, was im Spiel passiert, wenn die offizielle Regeln versagen</a:t>
            </a:r>
          </a:p>
          <a:p>
            <a:r>
              <a:rPr lang="de-DE" b="1" dirty="0" smtClean="0"/>
              <a:t>Organisator</a:t>
            </a:r>
            <a:r>
              <a:rPr lang="de-DE" dirty="0" smtClean="0"/>
              <a:t>: Organisiert das Spiel, bringt die Spieler zusammen, findet Termine und Lokationen und sorgt für Ordnung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Spektrum der Spielleiterlast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183562" cy="4240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450"/>
                <a:gridCol w="5400600"/>
                <a:gridCol w="1522512"/>
              </a:tblGrid>
              <a:tr h="341310">
                <a:tc>
                  <a:txBody>
                    <a:bodyPr/>
                    <a:lstStyle/>
                    <a:p>
                      <a:r>
                        <a:rPr lang="de-DE" dirty="0" smtClean="0"/>
                        <a:t>GM-Last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Beschreibung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Beispiele</a:t>
                      </a:r>
                      <a:endParaRPr lang="de-DE" dirty="0"/>
                    </a:p>
                  </a:txBody>
                  <a:tcPr/>
                </a:tc>
              </a:tr>
              <a:tr h="76794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Sehr hoch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Spieler</a:t>
                      </a:r>
                      <a:r>
                        <a:rPr lang="de-DE" sz="1600" baseline="0" dirty="0" smtClean="0"/>
                        <a:t> steuern je einen Charakter. GM erstellt und steuert alles andere: Spielwelt, Karten, Encounter, Monster, NPCs, Spieltermine, usw. 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i="1" baseline="0" dirty="0" smtClean="0"/>
                        <a:t>D&amp;D, </a:t>
                      </a:r>
                      <a:r>
                        <a:rPr lang="de-DE" i="1" baseline="0" dirty="0" err="1" smtClean="0"/>
                        <a:t>VtM</a:t>
                      </a:r>
                      <a:r>
                        <a:rPr lang="de-DE" i="1" baseline="0" dirty="0" smtClean="0"/>
                        <a:t>, Pathfinder</a:t>
                      </a:r>
                      <a:endParaRPr lang="de-DE" i="1" dirty="0"/>
                    </a:p>
                  </a:txBody>
                  <a:tcPr anchor="ctr"/>
                </a:tc>
              </a:tr>
              <a:tr h="76794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Hoch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„Truppenspiel“ (engl. „</a:t>
                      </a:r>
                      <a:r>
                        <a:rPr lang="de-DE" sz="1600" dirty="0" err="1" smtClean="0"/>
                        <a:t>troupe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play</a:t>
                      </a:r>
                      <a:r>
                        <a:rPr lang="de-DE" sz="1600" dirty="0" smtClean="0"/>
                        <a:t>“):</a:t>
                      </a:r>
                      <a:r>
                        <a:rPr lang="de-DE" sz="1600" baseline="0" dirty="0" smtClean="0"/>
                        <a:t> Spieler haben mehr als einen Charakter, und der GM-Hut geht rum, je nachdem, was im Spiel passiert.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i="1" dirty="0" smtClean="0"/>
                        <a:t>Ars </a:t>
                      </a:r>
                      <a:r>
                        <a:rPr lang="de-DE" i="1" dirty="0" err="1" smtClean="0"/>
                        <a:t>Magica</a:t>
                      </a:r>
                      <a:endParaRPr lang="de-DE" i="1" dirty="0"/>
                    </a:p>
                  </a:txBody>
                  <a:tcPr anchor="ctr"/>
                </a:tc>
              </a:tr>
              <a:tr h="76794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Mittel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baseline="0" dirty="0" smtClean="0"/>
                        <a:t>GM erstellt Teile der Spielwelt, aber die Spieler müssen sie zusammen bringen. Die PCs treiben die Erzählung, GM steuert die Widrigkeiten.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i="1" dirty="0" err="1" smtClean="0"/>
                        <a:t>Apocalypse</a:t>
                      </a:r>
                      <a:r>
                        <a:rPr lang="de-DE" i="1" dirty="0" smtClean="0"/>
                        <a:t> World</a:t>
                      </a:r>
                      <a:endParaRPr lang="de-DE" i="1" dirty="0"/>
                    </a:p>
                  </a:txBody>
                  <a:tcPr anchor="ctr"/>
                </a:tc>
              </a:tr>
              <a:tr h="70287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Leicht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Spieler</a:t>
                      </a:r>
                      <a:r>
                        <a:rPr lang="de-DE" sz="1600" baseline="0" dirty="0" smtClean="0"/>
                        <a:t> erstellen und steuern große Teile der Spielwelt, GM reagiert nur auf ihre Aktionen.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i="1" dirty="0" err="1" smtClean="0"/>
                        <a:t>InSpectres</a:t>
                      </a:r>
                      <a:endParaRPr lang="de-DE" i="1" dirty="0"/>
                    </a:p>
                  </a:txBody>
                  <a:tcPr anchor="ctr"/>
                </a:tc>
              </a:tr>
              <a:tr h="70287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Null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Alle Verantwortlichkeiten</a:t>
                      </a:r>
                      <a:r>
                        <a:rPr lang="de-DE" sz="1600" baseline="0" dirty="0" smtClean="0"/>
                        <a:t> sind zu jedem Zeitpunkt des Spiels auf alle Spieler gleich verteilt.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i="1" dirty="0" err="1" smtClean="0"/>
                        <a:t>Fiasco</a:t>
                      </a:r>
                      <a:endParaRPr lang="de-DE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Spielleiter als Autor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92500" lnSpcReduction="10000"/>
          </a:bodyPr>
          <a:lstStyle/>
          <a:p>
            <a:r>
              <a:rPr lang="de-DE" i="1" dirty="0" smtClean="0"/>
              <a:t>„GM schreibt die Geschichte und die Spieler bestimmen, was ihre Charaktere tun.“</a:t>
            </a:r>
          </a:p>
          <a:p>
            <a:r>
              <a:rPr lang="de-DE" dirty="0" smtClean="0"/>
              <a:t>…völliger Unsinn, auch als „das unmögliche Ding vor dem Frühstück“ (TITB4B), „Illusionismus“ und „</a:t>
            </a:r>
            <a:r>
              <a:rPr lang="de-DE" dirty="0" err="1" smtClean="0"/>
              <a:t>Railroading</a:t>
            </a:r>
            <a:r>
              <a:rPr lang="de-DE" dirty="0" smtClean="0"/>
              <a:t>“ bekannt</a:t>
            </a:r>
          </a:p>
          <a:p>
            <a:r>
              <a:rPr lang="de-DE" dirty="0" smtClean="0"/>
              <a:t>GM muss die Spieler ggf. heimlich dazu zwingen, den vorgegeben Pfad zu folgen, sowie Umwege suchen, wenn sie schlecht würfeln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höchst dysfunktional</a:t>
            </a:r>
          </a:p>
          <a:p>
            <a:r>
              <a:rPr lang="de-DE" dirty="0" smtClean="0"/>
              <a:t>Ursprung im Versuch von White Wolf Anfang 90er, erzählerische Rollenspiele zu designen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Lösungen für TITB4B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Partizipationismus</a:t>
            </a:r>
            <a:r>
              <a:rPr lang="de-DE" dirty="0" smtClean="0"/>
              <a:t>“: Wie Illusionismus, aber die Spieler geben ihre Autormacht bewusst und freiwillig ab (bis auf kleine Details), weil sie die Geschichten ihres GMs so toll finden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Trailblazing</a:t>
            </a:r>
            <a:r>
              <a:rPr lang="de-DE" dirty="0" smtClean="0"/>
              <a:t>“ (Schnitzeljagt): GM gibt feste Wendungen vor, aber die Spieler können die Reihenfolge und den Weg dorthin bestimmen</a:t>
            </a:r>
          </a:p>
          <a:p>
            <a:r>
              <a:rPr lang="de-DE" dirty="0" smtClean="0"/>
              <a:t>„Bass </a:t>
            </a:r>
            <a:r>
              <a:rPr lang="de-DE" dirty="0" err="1" smtClean="0"/>
              <a:t>playing</a:t>
            </a:r>
            <a:r>
              <a:rPr lang="de-DE" dirty="0" smtClean="0"/>
              <a:t>“ („Play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happens</a:t>
            </a:r>
            <a:r>
              <a:rPr lang="de-DE" dirty="0" smtClean="0"/>
              <a:t>“): Spieler treiben die Story voran, GM gibt nur den Rahmen und die Taktung vor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Spielleiter als Mitautor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Voraussetzung für „bass </a:t>
            </a:r>
            <a:r>
              <a:rPr lang="de-DE" dirty="0" err="1" smtClean="0"/>
              <a:t>playing</a:t>
            </a:r>
            <a:r>
              <a:rPr lang="de-DE" dirty="0" smtClean="0"/>
              <a:t>“: Aktive Teilnahme der Spieler und das gegenseitige Vertrauen in die erzählerischen Fähigkeiten und Absichten der anderen</a:t>
            </a:r>
          </a:p>
          <a:p>
            <a:r>
              <a:rPr lang="de-DE" dirty="0" smtClean="0"/>
              <a:t>Setting, Charaktere und Situation werden während der „Session Zero“ im Gespräch zwischen allen Spielern skizziert bzw. erstellt</a:t>
            </a:r>
          </a:p>
          <a:p>
            <a:r>
              <a:rPr lang="de-DE" dirty="0" smtClean="0"/>
              <a:t>Die Geschichte wird nicht „geschrieben“, sondern entsteht im Spiel selbst, sobald die Protagonisten (Spieler) mit der Widrigkeit (GM) und dem dummen Zufall (Würfel) umgehen müssen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Spielleiter als Mitautor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Ein Mitautor-GM spielt nicht gegen die Spieler, sondern sorgt nur für Widrigkeit</a:t>
            </a:r>
          </a:p>
          <a:p>
            <a:r>
              <a:rPr lang="de-DE" dirty="0" smtClean="0"/>
              <a:t>„Guten Antagonisten zu spielen“ bedeutet „Herausfinden, was der Protagonist begehrt, und ein Preisschild darauf hängen“, etwa:</a:t>
            </a:r>
          </a:p>
          <a:p>
            <a:pPr lvl="1"/>
            <a:r>
              <a:rPr lang="de-DE" b="1" dirty="0" smtClean="0"/>
              <a:t>Verfälschung</a:t>
            </a:r>
            <a:r>
              <a:rPr lang="de-DE" dirty="0" smtClean="0"/>
              <a:t>: Gib den PCs, was sie wollen, aber so, dass es nicht mehr ihren Hoffnungen entspricht</a:t>
            </a:r>
          </a:p>
          <a:p>
            <a:pPr lvl="1"/>
            <a:r>
              <a:rPr lang="de-DE" b="1" dirty="0" smtClean="0"/>
              <a:t>Konsequenzen</a:t>
            </a:r>
            <a:r>
              <a:rPr lang="de-DE" dirty="0" smtClean="0"/>
              <a:t>: Gibt den PCs, was sie wollen…  zusammen mit einem Haufen Nebenwirkungen</a:t>
            </a:r>
          </a:p>
          <a:p>
            <a:r>
              <a:rPr lang="de-DE" dirty="0" smtClean="0"/>
              <a:t>In GM-losen Spielen wie </a:t>
            </a:r>
            <a:r>
              <a:rPr lang="de-DE" i="1" dirty="0" err="1" smtClean="0"/>
              <a:t>Fiasco</a:t>
            </a:r>
            <a:r>
              <a:rPr lang="de-DE" dirty="0" smtClean="0"/>
              <a:t> ist diese Fertigkeit auch für Spieler </a:t>
            </a:r>
            <a:r>
              <a:rPr lang="de-DE" smtClean="0"/>
              <a:t>höchst relevant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1079</Words>
  <Application>Microsoft Office PowerPoint</Application>
  <PresentationFormat>Bildschirmpräsentation (4:3)</PresentationFormat>
  <Paragraphs>136</Paragraphs>
  <Slides>15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Ganymed</vt:lpstr>
      <vt:lpstr>Spielleiteraufgaben</vt:lpstr>
      <vt:lpstr>Überblick</vt:lpstr>
      <vt:lpstr>Spielleiter als Spieler</vt:lpstr>
      <vt:lpstr>Traditionelle Spielleiter-Mützen</vt:lpstr>
      <vt:lpstr>Spektrum der Spielleiterlast</vt:lpstr>
      <vt:lpstr>Spielleiter als Autor</vt:lpstr>
      <vt:lpstr>Lösungen für TITB4B</vt:lpstr>
      <vt:lpstr>Spielleiter als Mitautor</vt:lpstr>
      <vt:lpstr>Spielleiter als Mitautor</vt:lpstr>
      <vt:lpstr>Spielleiter als Regisseur</vt:lpstr>
      <vt:lpstr>Spielleiter als Schiedsrichter</vt:lpstr>
      <vt:lpstr>Spielleiter als Organisator</vt:lpstr>
      <vt:lpstr>GM Fiat &amp; Rule Zero</vt:lpstr>
      <vt:lpstr>Fazit</vt:lpstr>
      <vt:lpstr>Fragen?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Geschichte der Rollenspiele</dc:title>
  <dc:creator>Koveras</dc:creator>
  <cp:lastModifiedBy>Mikhail Aristov</cp:lastModifiedBy>
  <cp:revision>178</cp:revision>
  <dcterms:created xsi:type="dcterms:W3CDTF">2016-06-29T19:04:11Z</dcterms:created>
  <dcterms:modified xsi:type="dcterms:W3CDTF">2016-10-03T19:23:16Z</dcterms:modified>
</cp:coreProperties>
</file>